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50F11-7CA7-493B-BF1C-10ECD225CF6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8E587-FD66-454D-95AB-B7A14A325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804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50F11-7CA7-493B-BF1C-10ECD225CF6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8E587-FD66-454D-95AB-B7A14A325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34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50F11-7CA7-493B-BF1C-10ECD225CF6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8E587-FD66-454D-95AB-B7A14A325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41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50F11-7CA7-493B-BF1C-10ECD225CF6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8E587-FD66-454D-95AB-B7A14A325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098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50F11-7CA7-493B-BF1C-10ECD225CF6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8E587-FD66-454D-95AB-B7A14A325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969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50F11-7CA7-493B-BF1C-10ECD225CF6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8E587-FD66-454D-95AB-B7A14A325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7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50F11-7CA7-493B-BF1C-10ECD225CF6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8E587-FD66-454D-95AB-B7A14A325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925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50F11-7CA7-493B-BF1C-10ECD225CF6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8E587-FD66-454D-95AB-B7A14A325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530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50F11-7CA7-493B-BF1C-10ECD225CF6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8E587-FD66-454D-95AB-B7A14A325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754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50F11-7CA7-493B-BF1C-10ECD225CF6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8E587-FD66-454D-95AB-B7A14A325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795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50F11-7CA7-493B-BF1C-10ECD225CF6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8E587-FD66-454D-95AB-B7A14A325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00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50F11-7CA7-493B-BF1C-10ECD225CF61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8E587-FD66-454D-95AB-B7A14A325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918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6494" y="0"/>
            <a:ext cx="702910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730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3091F8ED5AEA44962E4D3340721827" ma:contentTypeVersion="20" ma:contentTypeDescription="Create a new document." ma:contentTypeScope="" ma:versionID="1c0115722d964263e8f2fc2155bd0a68">
  <xsd:schema xmlns:xsd="http://www.w3.org/2001/XMLSchema" xmlns:xs="http://www.w3.org/2001/XMLSchema" xmlns:p="http://schemas.microsoft.com/office/2006/metadata/properties" xmlns:ns1="http://schemas.microsoft.com/sharepoint/v3" xmlns:ns2="0e4fac54-a62d-434e-a96a-2b762292c16b" xmlns:ns3="e0b45472-b695-441a-8df1-b72fbe6f52de" targetNamespace="http://schemas.microsoft.com/office/2006/metadata/properties" ma:root="true" ma:fieldsID="e4efaa357f2dd3f52882ad6185d834fb" ns1:_="" ns2:_="" ns3:_="">
    <xsd:import namespace="http://schemas.microsoft.com/sharepoint/v3"/>
    <xsd:import namespace="0e4fac54-a62d-434e-a96a-2b762292c16b"/>
    <xsd:import namespace="e0b45472-b695-441a-8df1-b72fbe6f52de"/>
    <xsd:element name="properties">
      <xsd:complexType>
        <xsd:sequence>
          <xsd:element name="documentManagement">
            <xsd:complexType>
              <xsd:all>
                <xsd:element ref="ns2:Division" minOccurs="0"/>
                <xsd:element ref="ns2:Section" minOccurs="0"/>
                <xsd:element ref="ns1:PublishingStartDate" minOccurs="0"/>
                <xsd:element ref="ns1:PublishingExpirationDat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0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11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4fac54-a62d-434e-a96a-2b762292c16b" elementFormDefault="qualified">
    <xsd:import namespace="http://schemas.microsoft.com/office/2006/documentManagement/types"/>
    <xsd:import namespace="http://schemas.microsoft.com/office/infopath/2007/PartnerControls"/>
    <xsd:element name="Division" ma:index="8" nillable="true" ma:displayName="Division" ma:format="Dropdown" ma:internalName="Division" ma:readOnly="false">
      <xsd:simpleType>
        <xsd:restriction base="dms:Choice">
          <xsd:enumeration value="Executive"/>
          <xsd:enumeration value="Disaster Recovery"/>
          <xsd:enumeration value="Preparedness, Response &amp; Interoperability"/>
          <xsd:enumeration value="Grants &amp; Administration"/>
        </xsd:restriction>
      </xsd:simpleType>
    </xsd:element>
    <xsd:element name="Section" ma:index="9" nillable="true" ma:displayName="Section" ma:format="Dropdown" ma:internalName="Section" ma:readOnly="false">
      <xsd:simpleType>
        <xsd:restriction base="dms:Choice">
          <xsd:enumeration value="Executive Office"/>
          <xsd:enumeration value="Preparedness"/>
          <xsd:enumeration value="PRI Operations"/>
          <xsd:enumeration value="Sub Recipient Monitoring"/>
          <xsd:enumeration value="Facility Management"/>
          <xsd:enumeration value="G &amp; A Management"/>
          <xsd:enumeration value="DR Process Services"/>
          <xsd:enumeration value="DR Management"/>
          <xsd:enumeration value="DR Public Assistance Grants"/>
          <xsd:enumeration value="DR Public Assistance Closeout"/>
          <xsd:enumeration value="DR Public Assistance Technical Services"/>
          <xsd:enumeration value="DR Public Assistance SALs"/>
          <xsd:enumeration value="DR Hazard Mitigation Grants"/>
          <xsd:enumeration value="DR Hazard Mitigation SALs"/>
          <xsd:enumeration value="Homeland Security Grants"/>
          <xsd:enumeration value="Recovery Grants Administratio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b45472-b695-441a-8df1-b72fbe6f52d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vision xmlns="0e4fac54-a62d-434e-a96a-2b762292c16b" xsi:nil="true"/>
    <PublishingExpirationDate xmlns="http://schemas.microsoft.com/sharepoint/v3" xsi:nil="true"/>
    <PublishingStartDate xmlns="http://schemas.microsoft.com/sharepoint/v3" xsi:nil="true"/>
    <Section xmlns="0e4fac54-a62d-434e-a96a-2b762292c16b" xsi:nil="true"/>
  </documentManagement>
</p:properties>
</file>

<file path=customXml/itemProps1.xml><?xml version="1.0" encoding="utf-8"?>
<ds:datastoreItem xmlns:ds="http://schemas.openxmlformats.org/officeDocument/2006/customXml" ds:itemID="{00B02386-DE61-4695-8E25-DA4CB6CAAC84}"/>
</file>

<file path=customXml/itemProps2.xml><?xml version="1.0" encoding="utf-8"?>
<ds:datastoreItem xmlns:ds="http://schemas.openxmlformats.org/officeDocument/2006/customXml" ds:itemID="{B96C6AD5-FC24-435D-B0CF-DDFC86C37023}"/>
</file>

<file path=customXml/itemProps3.xml><?xml version="1.0" encoding="utf-8"?>
<ds:datastoreItem xmlns:ds="http://schemas.openxmlformats.org/officeDocument/2006/customXml" ds:itemID="{0FCF4E3A-3094-4C4B-A5F2-7CC2C6E2666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State of Louisiana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Rubby Douglas</dc:creator>
  <cp:lastModifiedBy>Rubby Douglas</cp:lastModifiedBy>
  <cp:revision>1</cp:revision>
  <dcterms:created xsi:type="dcterms:W3CDTF">2024-05-01T19:24:27Z</dcterms:created>
  <dcterms:modified xsi:type="dcterms:W3CDTF">2024-05-01T19:24:41Z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0x010100AE3091F8ED5AEA44962E4D3340721827</vt:lpwstr>
  </property>
</Properties>
</file>